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986" r:id="rId3"/>
    <p:sldId id="987" r:id="rId4"/>
    <p:sldId id="991" r:id="rId5"/>
    <p:sldId id="994" r:id="rId6"/>
    <p:sldId id="995" r:id="rId7"/>
    <p:sldId id="996" r:id="rId8"/>
    <p:sldId id="992" r:id="rId9"/>
    <p:sldId id="997" r:id="rId10"/>
    <p:sldId id="993" r:id="rId11"/>
    <p:sldId id="998" r:id="rId12"/>
    <p:sldId id="999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完成思维导图。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034" y="807434"/>
            <a:ext cx="3956068" cy="55418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658" y="198029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house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nice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bedrooms,two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bathrooms,a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study,a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kitchen and a living room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bedroom is big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bed, a desk, a chair and a bookcase in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living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room,there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table and a sofa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flowers on the table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sofa is very soft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sitting on it and watching TV with my parents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house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64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h02.jpg" descr="id:214749382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196752"/>
            <a:ext cx="10923270" cy="40652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29477" y="1329142"/>
            <a:ext cx="938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house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791978" y="2841310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four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5752418" y="2554062"/>
            <a:ext cx="1599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bathrooms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9153886" y="2489816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living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2213728" y="4732178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desk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4093709" y="4732178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chair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9213136" y="3678684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flowers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9675022" y="4193358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soft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5986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00" y="896793"/>
            <a:ext cx="11502002" cy="519650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40126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听力中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补全思维导图的注意事项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听前需认真审题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明确主题及所缺信息类型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留意思维导图的结构和已有词汇的词性、形式等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听时要抓关键词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同时注意单词的拼写、单复数形式、时态、词性变化等细节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还要关注连词、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介词等虚词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它们有可能影响语义和逻辑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听完后要检查填写内容的语法是否正确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格式是否与思维导图其他部分一致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确保补全后的思维导图完整、准确、逻辑清晰。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853663"/>
            <a:ext cx="1847599" cy="60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2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给图片中的房间排序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01.jpg" descr="id:2147493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167214" y="1628800"/>
            <a:ext cx="5951191" cy="28850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402966"/>
            <a:ext cx="5878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some books on the sofa in the living </a:t>
            </a: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room</a:t>
            </a:r>
            <a:r>
              <a:rPr lang="en-US" altLang="zh-CN" sz="24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There is a dog in the kitchen</a:t>
            </a:r>
            <a:r>
              <a:rPr lang="en-US" altLang="zh-CN" sz="24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There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are two toy cars in the bathroom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some cakes on the table in the dinning room</a:t>
            </a:r>
            <a:r>
              <a:rPr lang="en-US" altLang="zh-CN" sz="24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8791" y="4702581"/>
            <a:ext cx="74609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jacket on the bed in the bedroom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football under the chair in the study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87388" y="23110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7781306" y="36413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2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780004" y="231105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3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59290" y="340826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4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908230" y="26177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5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96028" y="344609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/>
              <a:t>6</a:t>
            </a:r>
            <a:endParaRPr lang="zh-CN" altLang="en-US" sz="24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there is.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there are.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Yes, they are.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she is.            B. She’s in the room.	C. He’s in the forest.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All right.                B. No, it isn’t.		C. It’s too hard.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288405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do.                B. No, I’m not.		C. No, I can’t.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5288" y="1987348"/>
            <a:ext cx="8136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there three bears in front of Goldilocks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8094" y="3185846"/>
            <a:ext cx="35455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Where’s Goldilocks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6742" y="4411002"/>
            <a:ext cx="430117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about the new bed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8094" y="5507194"/>
            <a:ext cx="60928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633845" algn="l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see any cakes in the fridge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2084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74092" y="26747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74092" y="38610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630" y="50745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soup.        B. Some juice.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hot dog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51876" y="2044005"/>
            <a:ext cx="1105140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Helen, here is a snack bar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I’d like to have a hot dog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it’s a juice shop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lot of juice and some ice cream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thirsty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have something to drink first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would they like to have first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534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63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Soft.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Hard.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Just right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31144" y="1457654"/>
            <a:ext cx="1119906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my new house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bedroom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Wow, I like your big bed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soft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have a try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Wow, it’s not very soft or hard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is the bed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176" y="86235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60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on the bed.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behind the door.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under the chair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14052" y="2035459"/>
            <a:ext cx="1091534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Mum, where is my cat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on the bed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isn’t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behind the door or under the chair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Haha,you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right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her tail outside the door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the cat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95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Ten.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Eight.	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Twelve.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31144" y="1389286"/>
            <a:ext cx="109647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birds singing in the tree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them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eight birds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beautiful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comes two more birds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they are beautiful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727202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birds are there in the tree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2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1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936" y="134054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new park near my home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big but beautiful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go there with my family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small lake in the park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spring, my sister and I usually go boating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fly kites with our friends in the park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the park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is big and beautiful.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go to the park with my family.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long river in the park.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and I fly kites there in spring.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the park, but my sister doesn’t.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6235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4080" y="15018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214650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7722" y="27912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7678" y="34133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722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448</Words>
  <Application>Microsoft Office PowerPoint</Application>
  <PresentationFormat>自定义</PresentationFormat>
  <Paragraphs>91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2025-05-27T09:45:40Z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